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7"/>
  </p:notesMasterIdLst>
  <p:handoutMasterIdLst>
    <p:handoutMasterId r:id="rId18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0058400" cy="77724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978" y="-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63BBD8A-CF16-42BB-83EA-0CD4C15E3BA0}" type="slidenum">
              <a:t>‹#›</a:t>
            </a:fld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21667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Θέση κεφαλίδας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8FE17434-6E7A-4A66-A3B0-AEEC31CE06F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07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A465E7-7FB8-4336-955D-3E02B926A59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9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0DFEEE-836C-49A0-960E-08714FFADE9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31050" y="641350"/>
            <a:ext cx="2100263" cy="6022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51562" cy="6022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546491-21C2-4611-A894-3C98E79DD9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7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B1DFD-217E-4126-8E6B-B74950963F5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1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72789F-BED3-4F1B-AAE9-F80A9FD7DBA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9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569969-AE8D-4AB2-AA88-CF38C240167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6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36925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72013" y="2009775"/>
            <a:ext cx="36925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BAEAA3-4A52-4EDB-B8A8-0026230AC3B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1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227C09-D262-4755-A267-0D08AF5D335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6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20BC75-2E23-478D-BE57-C5F8CA9905B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0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5C7A7D-1EA0-482E-A26B-0540EEDD491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5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F6F84-A511-473C-A932-2AF50C4DD4E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6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5CF01B-4C99-4FDA-83B2-79AA42FCA01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1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A7C634-BE5C-4B42-AA9B-9FB0ED8073B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0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6F6E74-EF08-4646-960D-BE110DC81A3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0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446838" y="641350"/>
            <a:ext cx="1917700" cy="6022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93738" y="641350"/>
            <a:ext cx="5600700" cy="6022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C52B4A-68B1-4186-845D-EFF2D7BEA6F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4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DC2E2-19E3-409D-B53F-4D29DED5AFC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6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94472-5DC8-4AA3-BA77-A510B8ACE62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4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E924DE-319D-4A5D-B8EC-EA468EDABDD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1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5912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125913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02141-95AD-4BFF-9C03-22FF3DF22C2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0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EBA5CD-F103-4669-8B7D-8FFC1E1EB59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2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22D3A-7C85-4C7D-9406-431F3EB3D0F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99150-77D0-4EDF-BFF0-FC6C4F9B620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5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5B3BDF-BC5D-44AC-B18D-4EE0DD965A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4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E84289-53B1-4603-B315-90C18D05B6C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5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B81EF6-08D5-4B20-B2B8-68112B72FCB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3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5A6DAB-E999-45E5-82C4-64BC7F4D41D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1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31050" y="641350"/>
            <a:ext cx="2100263" cy="6022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51562" cy="6022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C5FC6D-B745-4FE2-958F-2A89ED94727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0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C6DE6-EC79-4884-BAB5-CBBF2BC9425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91ECE4-4713-4CAE-B353-F033CC6179A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2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CC689-15C9-4D3D-826F-2E4CD05B750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7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93800" y="2274888"/>
            <a:ext cx="3759200" cy="369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5400" y="2274888"/>
            <a:ext cx="3759200" cy="369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30B2AA-AE4D-413D-8B8F-386058E1832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3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894187-A950-4D39-9107-C1CCB84E7A1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5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548B1D-6012-48B3-9FDE-2C28FCF1C7C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5912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125913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1E0FA-5C02-4EA4-8660-88B06C2D97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3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81239C-FD6B-4698-986B-128BE6D551D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3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AE9AA9-65C7-4480-A7B6-BC9BF12FE58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8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3B0F3-CFBA-4066-B28A-89563D5DF5A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1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D8C318-2152-4459-909F-8714ABBE458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0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031038" y="909638"/>
            <a:ext cx="2000250" cy="50577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27113" y="909638"/>
            <a:ext cx="5851525" cy="50577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9A8343-0B5C-4F9F-AEC4-F5EA9F6986E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8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3E1C7D-7C71-4EE8-8904-54FE3D8B7F6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6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3E9ABA-60B2-45FE-942B-B71A373BB48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6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2A93BA-4820-4AEB-96CD-7086A38D41D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7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36925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72013" y="2009775"/>
            <a:ext cx="36925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7EA8DC-B26E-4098-B4A8-F1E1A16BD51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0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7EA34A-738C-44D2-9F8B-37275AF0D05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0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6BE418-4E3C-4924-BC66-5BB3F8795DC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2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C0A42-994A-4539-ABEA-BB4788DDE6E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5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4DE004-33D1-4296-AE0C-76587FE4C4C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2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85BDF4-DB67-4BF9-8313-CAE42EB204A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2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0D738A-D50E-4486-BA91-EB0F174A65A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6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F66A6-3C57-4290-9736-BBC39E1BDA8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9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446838" y="641350"/>
            <a:ext cx="1917700" cy="6022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93738" y="641350"/>
            <a:ext cx="5600700" cy="6022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622510-0DE9-4153-9FAE-8C8D09C7321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8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0353FA-7C95-48BA-A801-6496800EC3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B200F-90FC-49EB-8D9C-7AB4AE228D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95DA8A-D97A-4721-A746-F08EE02A25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60425" y="2009775"/>
            <a:ext cx="4008438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21263" y="2009775"/>
            <a:ext cx="4010025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8FD03A-0AFF-4335-87D2-E953D74A78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AAF6F6-B95E-48F5-8070-661BB3E8578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2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2D6B76-04BE-4463-9DB5-6EFDA1B37E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D21E4B-0AB1-43C4-9A15-693A271481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4D354-DC4E-471F-95B3-01D70B6F91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86F4E-C648-41EE-9D9A-6E81E4FA6D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4FC895-22AC-49C3-B479-67E255B52F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1F9DC1-5D8F-4FC8-AC8C-8882BBF6F0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989763" y="863600"/>
            <a:ext cx="2041525" cy="58769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60425" y="863600"/>
            <a:ext cx="5976938" cy="58769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8233B-5B1F-4069-9658-7DCF869E5E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857AC6-496C-4834-837F-D8DD8E9187D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7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F52813-E17B-4EB5-9655-5F96B2829CC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8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7E8EB6-4DD1-433F-A4A6-EB5572FBF12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EA244-8B0A-42F5-8AA2-EE9FC861E48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6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27088" y="2009775"/>
            <a:ext cx="4125912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125913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B5FB62-29D4-4330-97D7-1CA62513F47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2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88D5ED-742C-491C-B2E3-3F3DB17EAD4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5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627EBC-AA25-4795-8714-0F3AC0C2A4B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6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8DCDA4-6DB1-4056-AE88-0BB2AF17CAA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4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AC6C94-D7AA-43F2-80AD-605D1A93EAD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3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A97196-3CB0-4C2F-95CF-27C0EA94DB2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5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E69D9-4D93-4026-8B98-A1BE3A2DE71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6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31050" y="641350"/>
            <a:ext cx="2100263" cy="6022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27088" y="641350"/>
            <a:ext cx="6151562" cy="6022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A6023F-A90E-4C23-91F4-F8C93CC3316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2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B279B-2561-46CE-B9DC-CE68F9301D7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3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259F1C-275A-4900-9024-137F792986A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826920" y="640800"/>
            <a:ext cx="8404200" cy="117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26920" y="2010239"/>
            <a:ext cx="8404200" cy="465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SzPct val="45000"/>
              <a:buFont typeface="StarSymbol"/>
              <a:buNone/>
              <a:defRPr lang="el-GR" sz="29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SzPct val="45000"/>
              <a:buFont typeface="StarSymbol"/>
              <a:buChar char="●"/>
              <a:defRPr lang="el-GR" sz="298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054"/>
              </a:spcAft>
              <a:buSzPct val="75000"/>
              <a:buFont typeface="StarSymbol"/>
              <a:buChar char="–"/>
              <a:defRPr lang="el-GR" sz="261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791"/>
              </a:spcAft>
              <a:buSzPct val="45000"/>
              <a:buFont typeface="StarSymbol"/>
              <a:buChar char="●"/>
              <a:defRPr lang="el-GR" sz="224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SzPct val="75000"/>
              <a:buFont typeface="StarSymbol"/>
              <a:buChar char="–"/>
              <a:defRPr lang="el-GR" sz="18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l-GR" sz="18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l-GR" sz="18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l-GR" sz="18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l-GR" sz="18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l-GR" sz="186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2692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553560" y="6784560"/>
            <a:ext cx="295992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05528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CF692C1B-0F0C-45DE-A644-7943AD18AC0B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1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21"/>
        </a:spcAft>
        <a:tabLst/>
        <a:defRPr lang="el-GR" sz="298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693360" y="640800"/>
            <a:ext cx="7670880" cy="117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26920" y="2010239"/>
            <a:ext cx="7537320" cy="465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800000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800000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800000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2692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153240" y="6784560"/>
            <a:ext cx="295992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632160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498265DC-8757-4ACA-984E-7466A9060112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10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21"/>
        </a:spcAft>
        <a:tabLst/>
        <a:defRPr lang="el-GR" sz="299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826920" y="640800"/>
            <a:ext cx="8404200" cy="117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26920" y="2010239"/>
            <a:ext cx="8404200" cy="465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800000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000080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800000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2692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553560" y="6784560"/>
            <a:ext cx="295992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05528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3A7614DA-DD7C-4B8D-8CE3-9EA2AC319B07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360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21"/>
        </a:spcAft>
        <a:tabLst/>
        <a:defRPr lang="el-GR" sz="299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1026719" y="909720"/>
            <a:ext cx="8004240" cy="117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1193759" y="2274119"/>
            <a:ext cx="7670880" cy="36939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996633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996633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996633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996633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1093680" y="634788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587040" y="6347880"/>
            <a:ext cx="295992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6855480" y="634788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D9EBBBCE-7932-411D-A0FC-6C9678BBF195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10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21"/>
        </a:spcAft>
        <a:tabLst/>
        <a:defRPr lang="el-GR" sz="299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693360" y="640800"/>
            <a:ext cx="7670880" cy="117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26920" y="2010239"/>
            <a:ext cx="7537320" cy="465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800000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800000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800000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800000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2692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153240" y="6784560"/>
            <a:ext cx="295992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632160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BC31F837-8755-4002-9632-E46596E3DFB8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10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21"/>
        </a:spcAft>
        <a:tabLst/>
        <a:defRPr lang="el-GR" sz="299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860039" y="863639"/>
            <a:ext cx="8171280" cy="954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60039" y="2010239"/>
            <a:ext cx="8171280" cy="473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18"/>
              </a:spcAft>
              <a:buSzPct val="45000"/>
              <a:buFont typeface="StarSymbol"/>
              <a:buNone/>
              <a:defRPr lang="en-US" sz="299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18"/>
              </a:spcAft>
              <a:buSzPct val="45000"/>
              <a:buFont typeface="StarSymbol"/>
              <a:buChar char="●"/>
              <a:defRPr lang="en-US" sz="299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SzPct val="75000"/>
              <a:buFont typeface="StarSymbol"/>
              <a:buChar char="–"/>
              <a:defRPr lang="en-US" sz="261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SzPct val="45000"/>
              <a:buFont typeface="StarSymbol"/>
              <a:buChar char="●"/>
              <a:defRPr lang="en-US" sz="224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SzPct val="75000"/>
              <a:buFont typeface="StarSymbol"/>
              <a:buChar char="–"/>
              <a:defRPr lang="en-US" sz="187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n-US" sz="187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n-US" sz="187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n-US" sz="187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n-US" sz="187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SzPct val="45000"/>
              <a:buFont typeface="StarSymbol"/>
              <a:buChar char="●"/>
              <a:defRPr lang="en-US" sz="187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60039" y="6886440"/>
            <a:ext cx="2166840" cy="48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576239" y="6886440"/>
            <a:ext cx="2948040" cy="48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064280" y="6886440"/>
            <a:ext cx="2166840" cy="48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CE40C8B8-4F2E-4411-A932-1F7B3AA625A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18"/>
        </a:spcAft>
        <a:tabLst/>
        <a:defRPr lang="en-US" sz="299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826920" y="640800"/>
            <a:ext cx="8404200" cy="117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26920" y="2010239"/>
            <a:ext cx="8404200" cy="465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2692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553560" y="6784560"/>
            <a:ext cx="295992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055280" y="6784560"/>
            <a:ext cx="2175480" cy="48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B6FB7648-815D-4DE7-AC02-6A88AABB7B92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1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321"/>
        </a:spcAft>
        <a:tabLst/>
        <a:defRPr lang="el-GR" sz="299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811800" y="694439"/>
            <a:ext cx="8404200" cy="11775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/>
              <a:t>English Football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el-GR" sz="320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040" y="2160000"/>
            <a:ext cx="7761960" cy="418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dirty="0">
                <a:solidFill>
                  <a:schemeClr val="bg1"/>
                </a:solidFill>
              </a:rPr>
              <a:t>England's Best 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l-GR" dirty="0" smtClean="0">
                <a:solidFill>
                  <a:schemeClr val="bg1"/>
                </a:solidFill>
              </a:rPr>
              <a:t>eams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>
          <a:xfrm rot="2400">
            <a:off x="668183" y="1658262"/>
            <a:ext cx="8544600" cy="30247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 algn="ctr">
              <a:buNone/>
            </a:pPr>
            <a:r>
              <a:rPr lang="el-GR" dirty="0"/>
              <a:t>1. Manchester United</a:t>
            </a:r>
          </a:p>
          <a:p>
            <a:pPr lvl="0" algn="just"/>
            <a:r>
              <a:rPr lang="el-GR" dirty="0"/>
              <a:t>Manchester United is a professional football club based in Old Trafford and founded in 1878. Also Munchester United has won </a:t>
            </a:r>
            <a:r>
              <a:rPr lang="el-GR" dirty="0" smtClean="0">
                <a:solidFill>
                  <a:schemeClr val="bg1"/>
                </a:solidFill>
              </a:rPr>
              <a:t>the </a:t>
            </a:r>
            <a:r>
              <a:rPr lang="el-GR" dirty="0">
                <a:solidFill>
                  <a:schemeClr val="bg1"/>
                </a:solidFill>
              </a:rPr>
              <a:t>Premier </a:t>
            </a:r>
            <a:r>
              <a:rPr lang="el-GR" dirty="0" smtClean="0">
                <a:solidFill>
                  <a:schemeClr val="bg1"/>
                </a:solidFill>
              </a:rPr>
              <a:t>Le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l-GR" dirty="0" smtClean="0">
                <a:solidFill>
                  <a:schemeClr val="bg1"/>
                </a:solidFill>
              </a:rPr>
              <a:t>gue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20 </a:t>
            </a:r>
            <a:r>
              <a:rPr lang="el-GR" dirty="0" smtClean="0">
                <a:solidFill>
                  <a:schemeClr val="bg1"/>
                </a:solidFill>
              </a:rPr>
              <a:t>times, </a:t>
            </a:r>
            <a:r>
              <a:rPr lang="el-GR" dirty="0" smtClean="0">
                <a:solidFill>
                  <a:schemeClr val="bg1"/>
                </a:solidFill>
              </a:rPr>
              <a:t>England's </a:t>
            </a:r>
            <a:r>
              <a:rPr lang="el-GR" dirty="0">
                <a:solidFill>
                  <a:schemeClr val="bg1"/>
                </a:solidFill>
              </a:rPr>
              <a:t>Cups </a:t>
            </a:r>
            <a:r>
              <a:rPr lang="el-GR" dirty="0">
                <a:solidFill>
                  <a:schemeClr val="bg1"/>
                </a:solidFill>
              </a:rPr>
              <a:t>15 times and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l-GR" dirty="0" smtClean="0">
                <a:solidFill>
                  <a:schemeClr val="bg1"/>
                </a:solidFill>
              </a:rPr>
              <a:t>Champions </a:t>
            </a:r>
            <a:r>
              <a:rPr lang="el-GR" dirty="0">
                <a:solidFill>
                  <a:schemeClr val="bg1"/>
                </a:solidFill>
              </a:rPr>
              <a:t>Leagues </a:t>
            </a:r>
            <a:r>
              <a:rPr lang="el-GR" dirty="0">
                <a:solidFill>
                  <a:schemeClr val="bg1"/>
                </a:solidFill>
              </a:rPr>
              <a:t>3 times &amp;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l-GR" dirty="0" smtClean="0">
                <a:solidFill>
                  <a:schemeClr val="bg1"/>
                </a:solidFill>
              </a:rPr>
              <a:t>Super Cup</a:t>
            </a:r>
            <a:r>
              <a:rPr lang="en-US" dirty="0" smtClean="0">
                <a:solidFill>
                  <a:schemeClr val="bg1"/>
                </a:solidFill>
              </a:rPr>
              <a:t> 1 time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4872" y="4563854"/>
            <a:ext cx="4175640" cy="25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/>
              <a:t>2. Arsenal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>
          <a:xfrm>
            <a:off x="936000" y="1944000"/>
            <a:ext cx="8404200" cy="4654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el-GR" dirty="0"/>
              <a:t>Arsenal is one of the most popular clubs in England </a:t>
            </a:r>
            <a:r>
              <a:rPr lang="el-GR" dirty="0" smtClean="0"/>
              <a:t>base</a:t>
            </a:r>
            <a:r>
              <a:rPr lang="en-US" dirty="0" smtClean="0"/>
              <a:t>d</a:t>
            </a:r>
            <a:r>
              <a:rPr lang="el-GR" dirty="0" smtClean="0"/>
              <a:t> </a:t>
            </a:r>
            <a:r>
              <a:rPr lang="el-GR" dirty="0"/>
              <a:t>in Emirates Stadium and  founded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l-GR" dirty="0" smtClean="0">
                <a:solidFill>
                  <a:schemeClr val="bg1"/>
                </a:solidFill>
              </a:rPr>
              <a:t>1886</a:t>
            </a:r>
            <a:r>
              <a:rPr lang="el-GR" dirty="0">
                <a:solidFill>
                  <a:schemeClr val="bg1"/>
                </a:solidFill>
              </a:rPr>
              <a:t>. Arsenal won </a:t>
            </a:r>
            <a:r>
              <a:rPr lang="el-GR" dirty="0" smtClean="0">
                <a:solidFill>
                  <a:schemeClr val="bg1"/>
                </a:solidFill>
              </a:rPr>
              <a:t>the </a:t>
            </a:r>
            <a:r>
              <a:rPr lang="el-GR" dirty="0">
                <a:solidFill>
                  <a:schemeClr val="bg1"/>
                </a:solidFill>
              </a:rPr>
              <a:t>Premier League </a:t>
            </a:r>
            <a:r>
              <a:rPr lang="el-GR" dirty="0">
                <a:solidFill>
                  <a:schemeClr val="bg1"/>
                </a:solidFill>
              </a:rPr>
              <a:t>13 times and </a:t>
            </a:r>
            <a:r>
              <a:rPr lang="el-GR" dirty="0" smtClean="0">
                <a:solidFill>
                  <a:schemeClr val="bg1"/>
                </a:solidFill>
              </a:rPr>
              <a:t>England</a:t>
            </a:r>
            <a:r>
              <a:rPr lang="en-US" dirty="0" smtClean="0">
                <a:solidFill>
                  <a:schemeClr val="bg1"/>
                </a:solidFill>
              </a:rPr>
              <a:t>’s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Cup 12 times.  </a:t>
            </a:r>
            <a:endParaRPr lang="el-GR" dirty="0">
              <a:solidFill>
                <a:schemeClr val="bg1"/>
              </a:solidFill>
            </a:endParaRPr>
          </a:p>
          <a:p>
            <a:pPr lvl="0"/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8000" y="4202640"/>
            <a:ext cx="3809520" cy="21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/>
              <a:t>3. Chelsea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dirty="0"/>
              <a:t>Chelsea </a:t>
            </a:r>
            <a:r>
              <a:rPr lang="en-US" dirty="0" smtClean="0"/>
              <a:t>was </a:t>
            </a:r>
            <a:r>
              <a:rPr lang="el-GR" dirty="0" smtClean="0"/>
              <a:t>found </a:t>
            </a:r>
            <a:r>
              <a:rPr lang="el-GR" dirty="0"/>
              <a:t>in 1905 </a:t>
            </a:r>
            <a:r>
              <a:rPr lang="el-GR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its </a:t>
            </a:r>
            <a:r>
              <a:rPr lang="el-GR" dirty="0" smtClean="0">
                <a:solidFill>
                  <a:schemeClr val="bg1"/>
                </a:solidFill>
              </a:rPr>
              <a:t>stadi</a:t>
            </a: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l-GR" dirty="0" smtClean="0">
                <a:solidFill>
                  <a:schemeClr val="bg1"/>
                </a:solidFill>
              </a:rPr>
              <a:t>m </a:t>
            </a:r>
            <a:r>
              <a:rPr lang="el-GR" dirty="0">
                <a:solidFill>
                  <a:schemeClr val="bg1"/>
                </a:solidFill>
              </a:rPr>
              <a:t>is </a:t>
            </a:r>
            <a:r>
              <a:rPr lang="el-GR" dirty="0" smtClean="0">
                <a:solidFill>
                  <a:schemeClr val="bg1"/>
                </a:solidFill>
              </a:rPr>
              <a:t>Stamford </a:t>
            </a:r>
            <a:r>
              <a:rPr lang="el-GR" dirty="0">
                <a:solidFill>
                  <a:schemeClr val="bg1"/>
                </a:solidFill>
              </a:rPr>
              <a:t>Bridge.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l-GR" dirty="0" smtClean="0">
                <a:solidFill>
                  <a:schemeClr val="bg1"/>
                </a:solidFill>
              </a:rPr>
              <a:t>has </a:t>
            </a:r>
            <a:r>
              <a:rPr lang="el-GR" dirty="0">
                <a:solidFill>
                  <a:schemeClr val="bg1"/>
                </a:solidFill>
              </a:rPr>
              <a:t>won </a:t>
            </a:r>
            <a:r>
              <a:rPr lang="el-GR" dirty="0" smtClean="0">
                <a:solidFill>
                  <a:schemeClr val="bg1"/>
                </a:solidFill>
              </a:rPr>
              <a:t>England</a:t>
            </a:r>
            <a:r>
              <a:rPr lang="en-US" dirty="0" smtClean="0">
                <a:solidFill>
                  <a:schemeClr val="bg1"/>
                </a:solidFill>
              </a:rPr>
              <a:t>’s</a:t>
            </a:r>
            <a:r>
              <a:rPr lang="el-GR" dirty="0" smtClean="0">
                <a:solidFill>
                  <a:schemeClr val="bg1"/>
                </a:solidFill>
              </a:rPr>
              <a:t> League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5 </a:t>
            </a:r>
            <a:r>
              <a:rPr lang="el-GR" dirty="0" smtClean="0">
                <a:solidFill>
                  <a:schemeClr val="bg1"/>
                </a:solidFill>
              </a:rPr>
              <a:t>times, </a:t>
            </a:r>
            <a:r>
              <a:rPr lang="el-GR" dirty="0" smtClean="0">
                <a:solidFill>
                  <a:schemeClr val="bg1"/>
                </a:solidFill>
              </a:rPr>
              <a:t>the </a:t>
            </a:r>
            <a:r>
              <a:rPr lang="el-GR" dirty="0">
                <a:solidFill>
                  <a:schemeClr val="bg1"/>
                </a:solidFill>
              </a:rPr>
              <a:t>Champions League </a:t>
            </a:r>
            <a:r>
              <a:rPr lang="el-GR" dirty="0">
                <a:solidFill>
                  <a:schemeClr val="bg1"/>
                </a:solidFill>
              </a:rPr>
              <a:t>1 time and </a:t>
            </a:r>
            <a:r>
              <a:rPr lang="el-GR" dirty="0" smtClean="0">
                <a:solidFill>
                  <a:schemeClr val="bg1"/>
                </a:solidFill>
              </a:rPr>
              <a:t>the Europ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l-GR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l-GR" dirty="0" smtClean="0">
                <a:solidFill>
                  <a:schemeClr val="bg1"/>
                </a:solidFill>
              </a:rPr>
              <a:t> League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1 </a:t>
            </a:r>
            <a:r>
              <a:rPr lang="el-GR" dirty="0" smtClean="0">
                <a:solidFill>
                  <a:schemeClr val="bg1"/>
                </a:solidFill>
              </a:rPr>
              <a:t>time.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00" y="4104000"/>
            <a:ext cx="4464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/>
              <a:t>Greek Players in England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>
          <a:xfrm>
            <a:off x="667800" y="1841039"/>
            <a:ext cx="8404200" cy="4654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buNone/>
            </a:pPr>
            <a:r>
              <a:rPr lang="el-GR" dirty="0"/>
              <a:t>England also </a:t>
            </a:r>
            <a:r>
              <a:rPr lang="el-GR" dirty="0" smtClean="0">
                <a:solidFill>
                  <a:schemeClr val="bg1"/>
                </a:solidFill>
              </a:rPr>
              <a:t>ha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had </a:t>
            </a:r>
            <a:r>
              <a:rPr lang="el-GR" dirty="0" smtClean="0">
                <a:solidFill>
                  <a:schemeClr val="bg1"/>
                </a:solidFill>
              </a:rPr>
              <a:t>many </a:t>
            </a:r>
            <a:r>
              <a:rPr lang="el-GR" dirty="0">
                <a:solidFill>
                  <a:schemeClr val="bg1"/>
                </a:solidFill>
              </a:rPr>
              <a:t>players or </a:t>
            </a:r>
            <a:r>
              <a:rPr lang="el-GR" dirty="0" smtClean="0">
                <a:solidFill>
                  <a:schemeClr val="bg1"/>
                </a:solidFill>
              </a:rPr>
              <a:t>ex-players</a:t>
            </a:r>
            <a:r>
              <a:rPr lang="en-US" dirty="0" smtClean="0">
                <a:solidFill>
                  <a:schemeClr val="bg1"/>
                </a:solidFill>
              </a:rPr>
              <a:t> from Greece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 lvl="0"/>
            <a:r>
              <a:rPr lang="el-GR" dirty="0">
                <a:solidFill>
                  <a:schemeClr val="bg1"/>
                </a:solidFill>
              </a:rPr>
              <a:t>Giorgos Karagounis (Fullham)</a:t>
            </a:r>
          </a:p>
          <a:p>
            <a:pPr marL="10800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l-GR" dirty="0" smtClean="0">
                <a:solidFill>
                  <a:schemeClr val="bg1"/>
                </a:solidFill>
              </a:rPr>
              <a:t>39 </a:t>
            </a:r>
            <a:r>
              <a:rPr lang="el-GR" dirty="0">
                <a:solidFill>
                  <a:schemeClr val="bg1"/>
                </a:solidFill>
              </a:rPr>
              <a:t>Appearances 1 Goal</a:t>
            </a:r>
          </a:p>
          <a:p>
            <a:pPr lvl="0"/>
            <a:r>
              <a:rPr lang="el-GR" dirty="0"/>
              <a:t>Sotirios Kurgiakos (Liverpool)</a:t>
            </a:r>
          </a:p>
          <a:p>
            <a:pPr marL="108000" lv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30 </a:t>
            </a:r>
            <a:r>
              <a:rPr lang="el-GR" dirty="0"/>
              <a:t>Appearances 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Goals</a:t>
            </a:r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58399" y="2664000"/>
            <a:ext cx="2757599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36912" y="5182344"/>
            <a:ext cx="5255640" cy="23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dirty="0"/>
              <a:t>Stelios Gianakopoulos (Bolton Wanderers)</a:t>
            </a:r>
          </a:p>
          <a:p>
            <a:pPr marL="108000" lv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137  </a:t>
            </a:r>
            <a:r>
              <a:rPr lang="el-GR" dirty="0"/>
              <a:t>Appearance 20 Goals</a:t>
            </a:r>
          </a:p>
          <a:p>
            <a:pPr lvl="0"/>
            <a:r>
              <a:rPr lang="el-GR" dirty="0"/>
              <a:t>Kostas Mitroglou (Fullham)</a:t>
            </a:r>
          </a:p>
          <a:p>
            <a:pPr marL="108000" lvl="0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3 </a:t>
            </a:r>
            <a:r>
              <a:rPr lang="el-GR" dirty="0"/>
              <a:t>Appearances 0 Goals – Βecause he was injured -</a:t>
            </a:r>
          </a:p>
          <a:p>
            <a:pPr lvl="0"/>
            <a:endParaRPr lang="el-GR" dirty="0"/>
          </a:p>
          <a:p>
            <a:pPr lvl="0"/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2840" y="4292280"/>
            <a:ext cx="2459160" cy="29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/>
              <a:t>England's National Team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el-GR" dirty="0">
                <a:solidFill>
                  <a:schemeClr val="bg1"/>
                </a:solidFill>
              </a:rPr>
              <a:t>England </a:t>
            </a:r>
            <a:r>
              <a:rPr lang="el-GR" dirty="0" smtClean="0">
                <a:solidFill>
                  <a:schemeClr val="bg1"/>
                </a:solidFill>
              </a:rPr>
              <a:t>ha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l-GR" dirty="0">
                <a:solidFill>
                  <a:schemeClr val="bg1"/>
                </a:solidFill>
              </a:rPr>
              <a:t> also a </a:t>
            </a:r>
            <a:r>
              <a:rPr lang="el-GR" dirty="0">
                <a:solidFill>
                  <a:schemeClr val="bg1"/>
                </a:solidFill>
              </a:rPr>
              <a:t>great national team. </a:t>
            </a:r>
            <a:r>
              <a:rPr lang="en-US" dirty="0" smtClean="0">
                <a:solidFill>
                  <a:schemeClr val="bg1"/>
                </a:solidFill>
              </a:rPr>
              <a:t>It is </a:t>
            </a:r>
            <a:r>
              <a:rPr lang="el-GR" dirty="0" smtClean="0">
                <a:solidFill>
                  <a:schemeClr val="bg1"/>
                </a:solidFill>
              </a:rPr>
              <a:t>based </a:t>
            </a:r>
            <a:r>
              <a:rPr lang="el-GR" dirty="0">
                <a:solidFill>
                  <a:schemeClr val="bg1"/>
                </a:solidFill>
              </a:rPr>
              <a:t>in Wembley Stadium.  Now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l-GR" dirty="0" smtClean="0">
                <a:solidFill>
                  <a:schemeClr val="bg1"/>
                </a:solidFill>
              </a:rPr>
              <a:t>is 13</a:t>
            </a:r>
            <a:r>
              <a:rPr lang="en-US" baseline="30000" dirty="0" err="1" smtClean="0">
                <a:solidFill>
                  <a:schemeClr val="bg1"/>
                </a:solidFill>
              </a:rPr>
              <a:t>th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the world </a:t>
            </a:r>
            <a:r>
              <a:rPr lang="el-GR" dirty="0" smtClean="0">
                <a:solidFill>
                  <a:schemeClr val="bg1"/>
                </a:solidFill>
              </a:rPr>
              <a:t>ranking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but in 2012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l-GR" dirty="0" smtClean="0">
                <a:solidFill>
                  <a:schemeClr val="bg1"/>
                </a:solidFill>
              </a:rPr>
              <a:t>was </a:t>
            </a:r>
            <a:r>
              <a:rPr lang="el-GR" dirty="0">
                <a:solidFill>
                  <a:schemeClr val="bg1"/>
                </a:solidFill>
              </a:rPr>
              <a:t>3</a:t>
            </a:r>
            <a:r>
              <a:rPr lang="el-GR" baseline="30000" dirty="0">
                <a:solidFill>
                  <a:schemeClr val="bg1"/>
                </a:solidFill>
              </a:rPr>
              <a:t>rd</a:t>
            </a:r>
            <a:r>
              <a:rPr lang="el-GR" dirty="0">
                <a:solidFill>
                  <a:schemeClr val="bg1"/>
                </a:solidFill>
              </a:rPr>
              <a:t> which is </a:t>
            </a:r>
            <a:r>
              <a:rPr lang="en-US" dirty="0" smtClean="0">
                <a:solidFill>
                  <a:schemeClr val="bg1"/>
                </a:solidFill>
              </a:rPr>
              <a:t>its </a:t>
            </a:r>
            <a:r>
              <a:rPr lang="el-GR" dirty="0" smtClean="0">
                <a:solidFill>
                  <a:schemeClr val="bg1"/>
                </a:solidFill>
              </a:rPr>
              <a:t>best </a:t>
            </a:r>
            <a:r>
              <a:rPr lang="el-GR" dirty="0">
                <a:solidFill>
                  <a:schemeClr val="bg1"/>
                </a:solidFill>
              </a:rPr>
              <a:t>ranking.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7959" y="4029839"/>
            <a:ext cx="6998040" cy="295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/>
              <a:t>Achievements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el-GR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l-GR" dirty="0" smtClean="0">
                <a:solidFill>
                  <a:schemeClr val="bg1"/>
                </a:solidFill>
              </a:rPr>
              <a:t>has </a:t>
            </a:r>
            <a:r>
              <a:rPr lang="el-GR" dirty="0">
                <a:solidFill>
                  <a:schemeClr val="bg1"/>
                </a:solidFill>
              </a:rPr>
              <a:t>played 14 times in the World Cup (Mundial) and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  <a:r>
              <a:rPr lang="el-GR" dirty="0" smtClean="0">
                <a:solidFill>
                  <a:schemeClr val="bg1"/>
                </a:solidFill>
              </a:rPr>
              <a:t> 1966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l-GR" dirty="0" smtClean="0">
                <a:solidFill>
                  <a:schemeClr val="bg1"/>
                </a:solidFill>
              </a:rPr>
              <a:t>won </a:t>
            </a:r>
            <a:r>
              <a:rPr lang="el-GR" dirty="0">
                <a:solidFill>
                  <a:schemeClr val="bg1"/>
                </a:solidFill>
              </a:rPr>
              <a:t>it. Also </a:t>
            </a:r>
            <a:r>
              <a:rPr lang="en-US" dirty="0" smtClean="0">
                <a:solidFill>
                  <a:schemeClr val="bg1"/>
                </a:solidFill>
              </a:rPr>
              <a:t>it has </a:t>
            </a:r>
            <a:r>
              <a:rPr lang="el-GR" dirty="0" smtClean="0">
                <a:solidFill>
                  <a:schemeClr val="bg1"/>
                </a:solidFill>
              </a:rPr>
              <a:t>played </a:t>
            </a:r>
            <a:r>
              <a:rPr lang="el-GR" dirty="0">
                <a:solidFill>
                  <a:schemeClr val="bg1"/>
                </a:solidFill>
              </a:rPr>
              <a:t>8 times in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l-GR" dirty="0" smtClean="0">
                <a:solidFill>
                  <a:schemeClr val="bg1"/>
                </a:solidFill>
              </a:rPr>
              <a:t>European </a:t>
            </a:r>
            <a:r>
              <a:rPr lang="el-GR" dirty="0">
                <a:solidFill>
                  <a:schemeClr val="bg1"/>
                </a:solidFill>
              </a:rPr>
              <a:t>Championship and </a:t>
            </a:r>
            <a:r>
              <a:rPr lang="el-GR" dirty="0" smtClean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l-GR" dirty="0" smtClean="0">
                <a:solidFill>
                  <a:schemeClr val="bg1"/>
                </a:solidFill>
              </a:rPr>
              <a:t>t </a:t>
            </a:r>
            <a:r>
              <a:rPr lang="el-GR" dirty="0">
                <a:solidFill>
                  <a:schemeClr val="bg1"/>
                </a:solidFill>
              </a:rPr>
              <a:t>the 3</a:t>
            </a:r>
            <a:r>
              <a:rPr lang="el-GR" baseline="30000" dirty="0">
                <a:solidFill>
                  <a:schemeClr val="bg1"/>
                </a:solidFill>
              </a:rPr>
              <a:t>rd</a:t>
            </a:r>
            <a:r>
              <a:rPr lang="el-GR" dirty="0">
                <a:solidFill>
                  <a:schemeClr val="bg1"/>
                </a:solidFill>
              </a:rPr>
              <a:t> place in 1996.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00" y="4114079"/>
            <a:ext cx="5079600" cy="286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b="1"/>
              <a:t>The End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>
          <a:xfrm>
            <a:off x="576000" y="2010239"/>
            <a:ext cx="9122400" cy="4654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None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32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99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054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261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91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224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27"/>
              </a:spcAft>
              <a:buClr>
                <a:srgbClr val="FFCC99"/>
              </a:buClr>
              <a:buSzPct val="75000"/>
              <a:buFont typeface="StarSymbol"/>
              <a:buChar char="–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64"/>
              </a:spcAft>
              <a:buClr>
                <a:srgbClr val="FFCC99"/>
              </a:buClr>
              <a:buSzPct val="45000"/>
              <a:buFont typeface="StarSymbol"/>
              <a:buChar char="●"/>
              <a:defRPr lang="el-GR" sz="187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z="6600" b="1" i="1"/>
              <a:t>That was our project</a:t>
            </a:r>
          </a:p>
          <a:p>
            <a:pPr lvl="0"/>
            <a:endParaRPr lang="el-GR" b="1" i="1"/>
          </a:p>
          <a:p>
            <a:pPr lvl="0"/>
            <a:endParaRPr lang="el-GR" b="1" i="1"/>
          </a:p>
          <a:p>
            <a:pPr lvl="0"/>
            <a:endParaRPr lang="el-GR" b="1" i="1"/>
          </a:p>
          <a:p>
            <a:pPr lvl="0"/>
            <a:endParaRPr lang="el-GR" b="1" i="1"/>
          </a:p>
          <a:p>
            <a:pPr lvl="0"/>
            <a:endParaRPr lang="el-GR" b="1" i="1"/>
          </a:p>
          <a:p>
            <a:pPr lvl="0"/>
            <a:r>
              <a:rPr lang="el-GR" b="1" i="1"/>
              <a:t>By Panagiotis Tsoupis &amp; Alkinoos Triandafullou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360" y="2954879"/>
            <a:ext cx="4967640" cy="29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roundedr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techpo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r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yt-blu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291</Words>
  <Application>Microsoft Office PowerPoint</Application>
  <PresentationFormat>Προσαρμογή</PresentationFormat>
  <Paragraphs>31</Paragraphs>
  <Slides>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7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Default</vt:lpstr>
      <vt:lpstr>lyt-roundedrect</vt:lpstr>
      <vt:lpstr>lyt-techpoly</vt:lpstr>
      <vt:lpstr>lyt-paper</vt:lpstr>
      <vt:lpstr>Default1</vt:lpstr>
      <vt:lpstr>forest</vt:lpstr>
      <vt:lpstr>lyt-bluegrey</vt:lpstr>
      <vt:lpstr>English Football</vt:lpstr>
      <vt:lpstr>England's Best Teams</vt:lpstr>
      <vt:lpstr>2. Arsenal</vt:lpstr>
      <vt:lpstr>3. Chelsea</vt:lpstr>
      <vt:lpstr>Greek Players in England</vt:lpstr>
      <vt:lpstr>Παρουσίαση του PowerPoint</vt:lpstr>
      <vt:lpstr>England's National Team</vt:lpstr>
      <vt:lpstr>Achievements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Football</dc:title>
  <dc:creator>Thanos Trianda</dc:creator>
  <cp:lastModifiedBy>Stella</cp:lastModifiedBy>
  <cp:revision>16</cp:revision>
  <dcterms:created xsi:type="dcterms:W3CDTF">2015-11-30T17:37:07Z</dcterms:created>
  <dcterms:modified xsi:type="dcterms:W3CDTF">2015-12-06T19:52:46Z</dcterms:modified>
</cp:coreProperties>
</file>