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8" r:id="rId4"/>
    <p:sldId id="259" r:id="rId5"/>
    <p:sldId id="261" r:id="rId6"/>
    <p:sldId id="262" r:id="rId7"/>
    <p:sldId id="264" r:id="rId8"/>
    <p:sldId id="265" r:id="rId9"/>
    <p:sldId id="267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79A271-F2BD-4557-A745-3BC3699123C3}" type="doc">
      <dgm:prSet loTypeId="urn:microsoft.com/office/officeart/2005/8/layout/venn1" loCatId="relationship" qsTypeId="urn:microsoft.com/office/officeart/2005/8/quickstyle/3d1" qsCatId="3D" csTypeId="urn:microsoft.com/office/officeart/2005/8/colors/colorful3" csCatId="colorful"/>
      <dgm:spPr/>
      <dgm:t>
        <a:bodyPr/>
        <a:lstStyle/>
        <a:p>
          <a:endParaRPr lang="el-GR"/>
        </a:p>
      </dgm:t>
    </dgm:pt>
    <dgm:pt modelId="{44F6DAF6-7FE3-4FB2-9C3E-3D630CBD036D}">
      <dgm:prSet/>
      <dgm:spPr/>
      <dgm:t>
        <a:bodyPr/>
        <a:lstStyle/>
        <a:p>
          <a:pPr rtl="0"/>
          <a:r>
            <a:rPr lang="en-US" dirty="0" smtClean="0"/>
            <a:t>MARRY CHRISMAS AND A HAPPY NEW YEAR</a:t>
          </a:r>
          <a:endParaRPr lang="el-GR" dirty="0"/>
        </a:p>
      </dgm:t>
    </dgm:pt>
    <dgm:pt modelId="{6023196D-143F-4971-954C-6FE2066D90A5}" type="parTrans" cxnId="{5EE280B2-96BD-4031-AA30-0AD8D8D40C9B}">
      <dgm:prSet/>
      <dgm:spPr/>
      <dgm:t>
        <a:bodyPr/>
        <a:lstStyle/>
        <a:p>
          <a:endParaRPr lang="el-GR"/>
        </a:p>
      </dgm:t>
    </dgm:pt>
    <dgm:pt modelId="{4B79410F-39F4-4466-918C-DECB4AB00AD7}" type="sibTrans" cxnId="{5EE280B2-96BD-4031-AA30-0AD8D8D40C9B}">
      <dgm:prSet/>
      <dgm:spPr/>
      <dgm:t>
        <a:bodyPr/>
        <a:lstStyle/>
        <a:p>
          <a:endParaRPr lang="el-GR"/>
        </a:p>
      </dgm:t>
    </dgm:pt>
    <dgm:pt modelId="{D4E173A1-E953-44F1-BE62-4624A68B49EC}">
      <dgm:prSet/>
      <dgm:spPr/>
      <dgm:t>
        <a:bodyPr/>
        <a:lstStyle/>
        <a:p>
          <a:pPr rtl="0"/>
          <a:r>
            <a:rPr lang="en-US" smtClean="0"/>
            <a:t>SIGALA        ANNA</a:t>
          </a:r>
          <a:endParaRPr lang="el-GR"/>
        </a:p>
      </dgm:t>
    </dgm:pt>
    <dgm:pt modelId="{FB1562EC-C3FF-41A9-AFBB-5942D72219D7}" type="parTrans" cxnId="{38BEB8CC-F831-4E0A-918E-5A2EFDC6104A}">
      <dgm:prSet/>
      <dgm:spPr/>
      <dgm:t>
        <a:bodyPr/>
        <a:lstStyle/>
        <a:p>
          <a:endParaRPr lang="el-GR"/>
        </a:p>
      </dgm:t>
    </dgm:pt>
    <dgm:pt modelId="{696AFC7D-C740-45E7-B470-B7368E25FC04}" type="sibTrans" cxnId="{38BEB8CC-F831-4E0A-918E-5A2EFDC6104A}">
      <dgm:prSet/>
      <dgm:spPr/>
      <dgm:t>
        <a:bodyPr/>
        <a:lstStyle/>
        <a:p>
          <a:endParaRPr lang="el-GR"/>
        </a:p>
      </dgm:t>
    </dgm:pt>
    <dgm:pt modelId="{0DE398FB-4AD3-413D-AC30-203F91A453A8}" type="pres">
      <dgm:prSet presAssocID="{9079A271-F2BD-4557-A745-3BC3699123C3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2ABA3F0-E9AA-4561-BF7B-B846B2E1C947}" type="pres">
      <dgm:prSet presAssocID="{44F6DAF6-7FE3-4FB2-9C3E-3D630CBD036D}" presName="circ1" presStyleLbl="vennNode1" presStyleIdx="0" presStyleCnt="2"/>
      <dgm:spPr/>
      <dgm:t>
        <a:bodyPr/>
        <a:lstStyle/>
        <a:p>
          <a:endParaRPr lang="el-GR"/>
        </a:p>
      </dgm:t>
    </dgm:pt>
    <dgm:pt modelId="{02E3934B-63DD-40D2-AC10-75D14EA60152}" type="pres">
      <dgm:prSet presAssocID="{44F6DAF6-7FE3-4FB2-9C3E-3D630CBD036D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97D6D3C0-0639-4550-8794-81334DA580A9}" type="pres">
      <dgm:prSet presAssocID="{D4E173A1-E953-44F1-BE62-4624A68B49EC}" presName="circ2" presStyleLbl="vennNode1" presStyleIdx="1" presStyleCnt="2"/>
      <dgm:spPr/>
      <dgm:t>
        <a:bodyPr/>
        <a:lstStyle/>
        <a:p>
          <a:endParaRPr lang="el-GR"/>
        </a:p>
      </dgm:t>
    </dgm:pt>
    <dgm:pt modelId="{4A753047-EFB9-4D71-A6F4-1E8339AF53F0}" type="pres">
      <dgm:prSet presAssocID="{D4E173A1-E953-44F1-BE62-4624A68B49E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6B7765EC-70D8-4AAE-93A3-8D3B4D3B415D}" type="presOf" srcId="{D4E173A1-E953-44F1-BE62-4624A68B49EC}" destId="{4A753047-EFB9-4D71-A6F4-1E8339AF53F0}" srcOrd="1" destOrd="0" presId="urn:microsoft.com/office/officeart/2005/8/layout/venn1"/>
    <dgm:cxn modelId="{9F38ED5D-25D2-4412-83E4-D0617E227CEC}" type="presOf" srcId="{9079A271-F2BD-4557-A745-3BC3699123C3}" destId="{0DE398FB-4AD3-413D-AC30-203F91A453A8}" srcOrd="0" destOrd="0" presId="urn:microsoft.com/office/officeart/2005/8/layout/venn1"/>
    <dgm:cxn modelId="{16C16A06-A0CC-4288-B848-29338A72D271}" type="presOf" srcId="{44F6DAF6-7FE3-4FB2-9C3E-3D630CBD036D}" destId="{32ABA3F0-E9AA-4561-BF7B-B846B2E1C947}" srcOrd="0" destOrd="0" presId="urn:microsoft.com/office/officeart/2005/8/layout/venn1"/>
    <dgm:cxn modelId="{38BEB8CC-F831-4E0A-918E-5A2EFDC6104A}" srcId="{9079A271-F2BD-4557-A745-3BC3699123C3}" destId="{D4E173A1-E953-44F1-BE62-4624A68B49EC}" srcOrd="1" destOrd="0" parTransId="{FB1562EC-C3FF-41A9-AFBB-5942D72219D7}" sibTransId="{696AFC7D-C740-45E7-B470-B7368E25FC04}"/>
    <dgm:cxn modelId="{5EE280B2-96BD-4031-AA30-0AD8D8D40C9B}" srcId="{9079A271-F2BD-4557-A745-3BC3699123C3}" destId="{44F6DAF6-7FE3-4FB2-9C3E-3D630CBD036D}" srcOrd="0" destOrd="0" parTransId="{6023196D-143F-4971-954C-6FE2066D90A5}" sibTransId="{4B79410F-39F4-4466-918C-DECB4AB00AD7}"/>
    <dgm:cxn modelId="{C3AE0A56-7C2D-4919-A0AA-C7C8808731A5}" type="presOf" srcId="{D4E173A1-E953-44F1-BE62-4624A68B49EC}" destId="{97D6D3C0-0639-4550-8794-81334DA580A9}" srcOrd="0" destOrd="0" presId="urn:microsoft.com/office/officeart/2005/8/layout/venn1"/>
    <dgm:cxn modelId="{A436E7EB-9FC0-4763-9FFB-4176E66EE0A5}" type="presOf" srcId="{44F6DAF6-7FE3-4FB2-9C3E-3D630CBD036D}" destId="{02E3934B-63DD-40D2-AC10-75D14EA60152}" srcOrd="1" destOrd="0" presId="urn:microsoft.com/office/officeart/2005/8/layout/venn1"/>
    <dgm:cxn modelId="{ECB7D1E7-D357-4E54-A4A7-F952B209F3E9}" type="presParOf" srcId="{0DE398FB-4AD3-413D-AC30-203F91A453A8}" destId="{32ABA3F0-E9AA-4561-BF7B-B846B2E1C947}" srcOrd="0" destOrd="0" presId="urn:microsoft.com/office/officeart/2005/8/layout/venn1"/>
    <dgm:cxn modelId="{BA7E7A3A-BF88-4D0B-BF76-7125144BDD03}" type="presParOf" srcId="{0DE398FB-4AD3-413D-AC30-203F91A453A8}" destId="{02E3934B-63DD-40D2-AC10-75D14EA60152}" srcOrd="1" destOrd="0" presId="urn:microsoft.com/office/officeart/2005/8/layout/venn1"/>
    <dgm:cxn modelId="{06EFC59F-3217-4CF2-8BA9-339B967144DA}" type="presParOf" srcId="{0DE398FB-4AD3-413D-AC30-203F91A453A8}" destId="{97D6D3C0-0639-4550-8794-81334DA580A9}" srcOrd="2" destOrd="0" presId="urn:microsoft.com/office/officeart/2005/8/layout/venn1"/>
    <dgm:cxn modelId="{B2375900-056C-4C9C-AE5F-974849CF86E3}" type="presParOf" srcId="{0DE398FB-4AD3-413D-AC30-203F91A453A8}" destId="{4A753047-EFB9-4D71-A6F4-1E8339AF53F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ABA3F0-E9AA-4561-BF7B-B846B2E1C947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dirty="0" smtClean="0"/>
            <a:t>MARRY CHRISMAS AND A HAPPY NEW YEAR</a:t>
          </a:r>
          <a:endParaRPr lang="el-GR" sz="4700" kern="1200" dirty="0"/>
        </a:p>
      </dsp:txBody>
      <dsp:txXfrm>
        <a:off x="870589" y="543115"/>
        <a:ext cx="2595368" cy="3439731"/>
      </dsp:txXfrm>
    </dsp:sp>
    <dsp:sp modelId="{97D6D3C0-0639-4550-8794-81334DA580A9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3">
            <a:alpha val="50000"/>
            <a:hueOff val="11250264"/>
            <a:satOff val="-16880"/>
            <a:lumOff val="-2745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700" kern="1200" smtClean="0"/>
            <a:t>SIGALA        ANNA</a:t>
          </a:r>
          <a:endParaRPr lang="el-GR" sz="4700" kern="1200"/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572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32307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117621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040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5493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484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7596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219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175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0345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2061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45000">
              <a:srgbClr val="FF0000"/>
            </a:gs>
            <a:gs pos="70000">
              <a:srgbClr val="009900"/>
            </a:gs>
            <a:gs pos="100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A65C5-5498-426E-A643-4D576BBF0D8F}" type="datetimeFigureOut">
              <a:rPr lang="el-GR" smtClean="0"/>
              <a:t>6/12/2015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CE14F-83D8-4EEA-AF0E-95616308F9B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13488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45000">
              <a:srgbClr val="FF0000"/>
            </a:gs>
            <a:gs pos="70000">
              <a:srgbClr val="009900"/>
            </a:gs>
            <a:gs pos="100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</a:t>
            </a:r>
            <a:r>
              <a:rPr lang="el-G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Η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RISTMAS</a:t>
            </a:r>
            <a:r>
              <a:rPr lang="el-GR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4098" name="Picture 2" descr="C:\Users\anna\Downloads\christmas-boa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32" y="1484784"/>
            <a:ext cx="2857500" cy="21431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4099" name="Picture 3" descr="C:\Users\anna\Downloads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296481"/>
            <a:ext cx="2398881" cy="248160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nna\Downloads\merry_christmas_2-wide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861048"/>
            <a:ext cx="3728999" cy="23306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4689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45000">
              <a:srgbClr val="FF0000"/>
            </a:gs>
            <a:gs pos="70000">
              <a:srgbClr val="00B0F0"/>
            </a:gs>
            <a:gs pos="10000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CHRISTMAS IN ENGLAND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C:\Users\anna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71936"/>
            <a:ext cx="3656062" cy="2380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653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45000">
              <a:srgbClr val="FFFF00"/>
            </a:gs>
            <a:gs pos="70000">
              <a:srgbClr val="009900"/>
            </a:gs>
            <a:gs pos="100000">
              <a:srgbClr val="FF00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the UK (or Great Britain), families often celebrate Christmas together, so they can watch each other open their presents!</a:t>
            </a:r>
          </a:p>
          <a:p>
            <a:r>
              <a:rPr lang="en-US" dirty="0" smtClean="0"/>
              <a:t>Most families have a Christmas Tree (or maybe even two!) in their house for Christmas. The decorating of the tree is usually a family occasion, with everyone helping.</a:t>
            </a:r>
            <a:r>
              <a:rPr lang="en-US" dirty="0"/>
              <a:t> In Great Britain , the children write a letter to "Father Christmas", </a:t>
            </a:r>
            <a:r>
              <a:rPr lang="en-US" dirty="0" smtClean="0"/>
              <a:t>and they ask </a:t>
            </a:r>
            <a:r>
              <a:rPr lang="en-US" dirty="0"/>
              <a:t>him for </a:t>
            </a:r>
            <a:r>
              <a:rPr lang="en-US" dirty="0" smtClean="0"/>
              <a:t>their gift. Then they throw the letter inside the fireplace so the smoke leaving the </a:t>
            </a:r>
            <a:r>
              <a:rPr lang="en-US" dirty="0" smtClean="0"/>
              <a:t>chimney takes it to Santa.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3117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50"/>
            </a:gs>
            <a:gs pos="45000">
              <a:srgbClr val="FF0000"/>
            </a:gs>
            <a:gs pos="70000">
              <a:srgbClr val="00B0F0"/>
            </a:gs>
            <a:gs pos="100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CHRISTMAS IN SPAIN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3074" name="Picture 2" descr="C:\Users\anna\Downloads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132856"/>
            <a:ext cx="457938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45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030A0"/>
            </a:gs>
            <a:gs pos="45000">
              <a:srgbClr val="FF0000"/>
            </a:gs>
            <a:gs pos="75000">
              <a:srgbClr val="00B0F0"/>
            </a:gs>
            <a:gs pos="100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CUSTOMS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Most people in Spain go to Midnight Mass or 'La </a:t>
            </a:r>
            <a:r>
              <a:rPr lang="en-US" dirty="0" err="1" smtClean="0"/>
              <a:t>Misa</a:t>
            </a:r>
            <a:r>
              <a:rPr lang="en-US" dirty="0" smtClean="0"/>
              <a:t> Del Gallo' (The Mass of the Rooster). It is </a:t>
            </a:r>
            <a:r>
              <a:rPr lang="en-US" dirty="0" smtClean="0"/>
              <a:t>called like </a:t>
            </a:r>
            <a:r>
              <a:rPr lang="en-US" dirty="0" smtClean="0"/>
              <a:t>this because a rooster is supposed to have crowed the night that Jesus was born.</a:t>
            </a:r>
          </a:p>
          <a:p>
            <a:r>
              <a:rPr lang="en-US" dirty="0" smtClean="0"/>
              <a:t>Most families eat their main Christmas meal on Christmas Eve before the service. The traditional Spanish Christmas dinner is '</a:t>
            </a:r>
            <a:r>
              <a:rPr lang="en-US" dirty="0" err="1" smtClean="0"/>
              <a:t>Pavo</a:t>
            </a:r>
            <a:r>
              <a:rPr lang="en-US" dirty="0" smtClean="0"/>
              <a:t> Trufado de Navidad' which is </a:t>
            </a:r>
            <a:r>
              <a:rPr lang="en-US" dirty="0" smtClean="0"/>
              <a:t>turkey </a:t>
            </a:r>
            <a:r>
              <a:rPr lang="en-US" dirty="0" smtClean="0"/>
              <a:t>stuffed with truffles (the mushrooms, not the chocolate ones!) In Galicia (a region in north-west Spain, surrounded by water) the most popular meal for Christmas Eve and for Christmas Day is seafood. This can </a:t>
            </a:r>
            <a:r>
              <a:rPr lang="en-US" dirty="0" smtClean="0"/>
              <a:t>include all </a:t>
            </a:r>
            <a:r>
              <a:rPr lang="en-US" dirty="0" smtClean="0"/>
              <a:t>kinds of different seafood, from shellfish and mollusks, to lobster and small edible crabs.</a:t>
            </a:r>
            <a:endParaRPr lang="en-US" dirty="0"/>
          </a:p>
          <a:p>
            <a:r>
              <a:rPr lang="en-US" dirty="0"/>
              <a:t>In Spain, the Christmas season starts with the big draw of December 22. For </a:t>
            </a:r>
            <a:r>
              <a:rPr lang="en-US" dirty="0" smtClean="0"/>
              <a:t>the Spanish </a:t>
            </a:r>
            <a:r>
              <a:rPr lang="en-US" dirty="0"/>
              <a:t>Christmas is the most important feast of the year and Christmas Eve (</a:t>
            </a:r>
            <a:r>
              <a:rPr lang="en-US" dirty="0" err="1"/>
              <a:t>Noche</a:t>
            </a:r>
            <a:r>
              <a:rPr lang="en-US" dirty="0"/>
              <a:t> Buena</a:t>
            </a:r>
            <a:r>
              <a:rPr lang="en-US" dirty="0" smtClean="0"/>
              <a:t>) is celebrated by </a:t>
            </a:r>
            <a:r>
              <a:rPr lang="en-US" dirty="0"/>
              <a:t>the whole family together.</a:t>
            </a:r>
          </a:p>
          <a:p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5426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45000">
              <a:srgbClr val="FF0000"/>
            </a:gs>
            <a:gs pos="70000">
              <a:srgbClr val="7030A0"/>
            </a:gs>
            <a:gs pos="10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CHRISMAS IN ITALY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6" name="Picture 2" descr="C:\Users\anna\Downloads\κατάλογος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864"/>
            <a:ext cx="3757959" cy="2500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25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45000">
              <a:srgbClr val="7030A0"/>
            </a:gs>
            <a:gs pos="70000">
              <a:srgbClr val="009900"/>
            </a:gs>
            <a:gs pos="100000">
              <a:srgbClr val="FFFF0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CUSTOMS</a:t>
            </a:r>
            <a:endParaRPr lang="el-GR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One of the most important ways of celebrating Christmas in Italy is the Nativity crib scene. Using a crib to help tell the Christmas story was made very popular by St. Francis of Assisi in 1223 (Assisi is in mid-Italy). The previous year he had visited Bethlehem and saw </a:t>
            </a:r>
            <a:r>
              <a:rPr lang="en-US" dirty="0" smtClean="0"/>
              <a:t>the </a:t>
            </a:r>
            <a:r>
              <a:rPr lang="en-US" dirty="0"/>
              <a:t>stable, where it was thought that Jesus was born. A lot of Italian families have a Nativity crib in their homes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 Italy, the Christmas season lasts from </a:t>
            </a:r>
            <a:r>
              <a:rPr lang="en-US" dirty="0" smtClean="0"/>
              <a:t>December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/>
              <a:t>to January 6, which is the day of the Epiphany. On December 25 after the traditional lunch, the children recite poems </a:t>
            </a:r>
            <a:r>
              <a:rPr lang="en-US" dirty="0" smtClean="0"/>
              <a:t>and they are rewarded in cash. </a:t>
            </a:r>
            <a:r>
              <a:rPr lang="en-US" dirty="0"/>
              <a:t>According to the Italian tradition, </a:t>
            </a:r>
            <a:r>
              <a:rPr lang="en-US" dirty="0" smtClean="0"/>
              <a:t>on Epiphany </a:t>
            </a:r>
            <a:r>
              <a:rPr lang="en-US" dirty="0"/>
              <a:t>Eve the good witch Befana, </a:t>
            </a:r>
            <a:r>
              <a:rPr lang="en-US" dirty="0" smtClean="0"/>
              <a:t>flies </a:t>
            </a:r>
            <a:r>
              <a:rPr lang="en-US" dirty="0"/>
              <a:t>over the houses with the magical broom and leaves Christmas gifts to the "good" children, </a:t>
            </a:r>
            <a:r>
              <a:rPr lang="en-US" dirty="0" smtClean="0"/>
              <a:t>while </a:t>
            </a:r>
            <a:r>
              <a:rPr lang="en-US" dirty="0" smtClean="0"/>
              <a:t>on </a:t>
            </a:r>
            <a:r>
              <a:rPr lang="en-US" dirty="0" smtClean="0"/>
              <a:t>the other </a:t>
            </a:r>
            <a:r>
              <a:rPr lang="en-US" dirty="0" smtClean="0"/>
              <a:t>hand, she leaves </a:t>
            </a:r>
            <a:r>
              <a:rPr lang="en-US" dirty="0"/>
              <a:t>a sack of </a:t>
            </a:r>
            <a:r>
              <a:rPr lang="en-US" dirty="0"/>
              <a:t>coal </a:t>
            </a:r>
            <a:r>
              <a:rPr lang="en-US" dirty="0" smtClean="0"/>
              <a:t>to </a:t>
            </a:r>
            <a:r>
              <a:rPr lang="en-US" dirty="0"/>
              <a:t>the "naughty" </a:t>
            </a:r>
            <a:r>
              <a:rPr lang="en-US" dirty="0" smtClean="0"/>
              <a:t>ones.</a:t>
            </a:r>
            <a:endParaRPr lang="en-US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1393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35000">
              <a:srgbClr val="0070C0"/>
            </a:gs>
            <a:gs pos="70000">
              <a:srgbClr val="7030A0"/>
            </a:gs>
            <a:gs pos="10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58221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FELIZ NAVIDAD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ΙΣΠΑΝΙΚΑ</a:t>
            </a: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/>
              <a:t>MARY CHRISTMAS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ΑΓΓΛΙΚΑ</a:t>
            </a:r>
          </a:p>
          <a:p>
            <a:pPr marL="0" indent="0">
              <a:buNone/>
            </a:pPr>
            <a:r>
              <a:rPr lang="el-GR" dirty="0" smtClean="0"/>
              <a:t>ΚΑΛΑ ΧΡΙΣΤΟΥΓΕΝΝΑ </a:t>
            </a:r>
            <a:r>
              <a:rPr lang="el-GR" dirty="0" smtClean="0">
                <a:solidFill>
                  <a:srgbClr val="FFFF00"/>
                </a:solidFill>
              </a:rPr>
              <a:t>ΕΛΛΗΝΙΚΑ</a:t>
            </a:r>
          </a:p>
          <a:p>
            <a:pPr marL="0" indent="0">
              <a:buNone/>
            </a:pPr>
            <a:r>
              <a:rPr lang="en-US" dirty="0" smtClean="0"/>
              <a:t>FROHE WEIHNACHTEN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ΓΕΡΜΑΝΙΚΑ</a:t>
            </a:r>
          </a:p>
          <a:p>
            <a:pPr marL="0" indent="0">
              <a:buNone/>
            </a:pPr>
            <a:r>
              <a:rPr lang="en-US" dirty="0" smtClean="0"/>
              <a:t>JOYEUX NOËL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ΓΑΛΛΙΚΑ</a:t>
            </a:r>
            <a:endParaRPr lang="en-US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/>
              <a:t>BUON NATALE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ΙΤΑΛΙΚΑ</a:t>
            </a:r>
          </a:p>
        </p:txBody>
      </p:sp>
    </p:spTree>
    <p:extLst>
      <p:ext uri="{BB962C8B-B14F-4D97-AF65-F5344CB8AC3E}">
        <p14:creationId xmlns:p14="http://schemas.microsoft.com/office/powerpoint/2010/main" val="3766355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0">
              <a:srgbClr val="FFFF00"/>
            </a:gs>
            <a:gs pos="40000">
              <a:srgbClr val="FF0000"/>
            </a:gs>
            <a:gs pos="70000">
              <a:srgbClr val="7030A0"/>
            </a:gs>
            <a:gs pos="100000">
              <a:srgbClr val="00B0F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855770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41513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>
                                            <p:graphicEl>
                                              <a:dgm id="{32ABA3F0-E9AA-4561-BF7B-B846B2E1C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>
                                            <p:graphicEl>
                                              <a:dgm id="{32ABA3F0-E9AA-4561-BF7B-B846B2E1C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>
                                            <p:graphicEl>
                                              <a:dgm id="{32ABA3F0-E9AA-4561-BF7B-B846B2E1C947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6">
                                            <p:graphicEl>
                                              <a:dgm id="{97D6D3C0-0639-4550-8794-81334DA58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6">
                                            <p:graphicEl>
                                              <a:dgm id="{97D6D3C0-0639-4550-8794-81334DA58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6">
                                            <p:graphicEl>
                                              <a:dgm id="{97D6D3C0-0639-4550-8794-81334DA580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482</Words>
  <Application>Microsoft Office PowerPoint</Application>
  <PresentationFormat>Προβολή στην οθόνη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Office Theme</vt:lpstr>
      <vt:lpstr>CΗRISTMAS </vt:lpstr>
      <vt:lpstr>CHRISTMAS IN ENGLAND</vt:lpstr>
      <vt:lpstr>Παρουσίαση του PowerPoint</vt:lpstr>
      <vt:lpstr>CHRISTMAS IN SPAIN</vt:lpstr>
      <vt:lpstr>CUSTOMS</vt:lpstr>
      <vt:lpstr>CHRISMAS IN ITALY</vt:lpstr>
      <vt:lpstr>CUSTOMS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 IN ENGLAND</dc:title>
  <dc:creator>anna</dc:creator>
  <cp:lastModifiedBy>Stella</cp:lastModifiedBy>
  <cp:revision>28</cp:revision>
  <dcterms:created xsi:type="dcterms:W3CDTF">2014-12-16T17:44:24Z</dcterms:created>
  <dcterms:modified xsi:type="dcterms:W3CDTF">2015-12-06T11:57:32Z</dcterms:modified>
</cp:coreProperties>
</file>